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3" r:id="rId5"/>
  </p:sldIdLst>
  <p:sldSz cx="12192000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269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png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2.png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237246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4400" b="1" dirty="0">
              <a:latin typeface="Calibri Light"/>
              <a:ea typeface="+mj-ea"/>
              <a:cs typeface="+mj-cs"/>
              <a:sym typeface="Calibri Ligh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174593"/>
            <a:ext cx="9971794" cy="1278269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/>
              <a:t>PPP Rice Taskforce - members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1767801"/>
            <a:ext cx="9971794" cy="4655211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Co-chairs: </a:t>
            </a:r>
          </a:p>
          <a:p>
            <a:pPr marL="568325" indent="-342900" algn="l">
              <a:buFont typeface="Arial" panose="020B0604020202020204" pitchFamily="34" charset="0"/>
              <a:buChar char="•"/>
            </a:pPr>
            <a:r>
              <a:rPr lang="en-US" i="1" dirty="0"/>
              <a:t>IPSARD</a:t>
            </a:r>
          </a:p>
          <a:p>
            <a:pPr marL="568325" indent="-342900" algn="l">
              <a:buFont typeface="Arial" panose="020B0604020202020204" pitchFamily="34" charset="0"/>
              <a:buChar char="•"/>
            </a:pPr>
            <a:r>
              <a:rPr lang="en-US" i="1" dirty="0"/>
              <a:t>Bayer</a:t>
            </a:r>
          </a:p>
          <a:p>
            <a:pPr algn="l"/>
            <a:r>
              <a:rPr lang="en-US" dirty="0"/>
              <a:t>Members: </a:t>
            </a:r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/>
              <a:t>Thai Binh Seed Co. </a:t>
            </a:r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/>
              <a:t>Bui Van Ngo Mechanical Co. </a:t>
            </a:r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/>
              <a:t>Loc </a:t>
            </a:r>
            <a:r>
              <a:rPr lang="en-US" i="1" dirty="0" err="1"/>
              <a:t>Troi</a:t>
            </a:r>
            <a:r>
              <a:rPr lang="en-US" i="1" dirty="0"/>
              <a:t> Corporation</a:t>
            </a:r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/>
              <a:t>GIZ</a:t>
            </a:r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/>
              <a:t>SNV</a:t>
            </a:r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/>
              <a:t>National Agricultural Extension Center</a:t>
            </a:r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/>
              <a:t>Department of Crop Production</a:t>
            </a:r>
          </a:p>
          <a:p>
            <a:pPr marL="568325" indent="-342900" algn="l">
              <a:buFont typeface="Arial" panose="020B0604020202020204" pitchFamily="34" charset="0"/>
              <a:buChar char="•"/>
            </a:pPr>
            <a:r>
              <a:rPr lang="en-US" i="1" dirty="0"/>
              <a:t>Agro Processing and Market Development Authority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47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403039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4400" b="1" dirty="0">
              <a:latin typeface="Calibri Light"/>
              <a:ea typeface="+mj-ea"/>
              <a:cs typeface="+mj-cs"/>
              <a:sym typeface="Calibri Ligh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174593"/>
            <a:ext cx="9971794" cy="1278269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/>
              <a:t>PPP Rice Taskforce – activities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1767801"/>
            <a:ext cx="9971794" cy="465521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Taskforce launched by Dec 2017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Bayer – </a:t>
            </a:r>
            <a:r>
              <a:rPr lang="en-US" dirty="0" err="1"/>
              <a:t>Vinafood</a:t>
            </a:r>
            <a:r>
              <a:rPr lang="en-US" dirty="0"/>
              <a:t> 2: Pilot on US MRL qualified rice in spring – summer season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Bayer – Thai Binh Seeds: preparation for 1</a:t>
            </a:r>
            <a:r>
              <a:rPr lang="en-US" baseline="30000" dirty="0"/>
              <a:t>st</a:t>
            </a:r>
            <a:r>
              <a:rPr lang="en-US" dirty="0"/>
              <a:t> industrial seed treatment on winter – spring 2018-2019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Agree on craft project plan to build strong value chain on rice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Discussing to roll-out Farming As A Business modules to rice farmers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773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65602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4400" b="1" dirty="0">
              <a:latin typeface="Calibri Light"/>
              <a:ea typeface="+mj-ea"/>
              <a:cs typeface="+mj-cs"/>
              <a:sym typeface="Calibri Ligh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174593"/>
            <a:ext cx="9971794" cy="1278269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/>
              <a:t>PPP Rice Taskforce – next steps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1767801"/>
            <a:ext cx="9971794" cy="465521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Joint pilot with participations of members to pilot and define good business model for rice value chain with focus on: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i="1" dirty="0"/>
              <a:t>Sustainability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i="1" dirty="0"/>
              <a:t>Contract farming, market oriented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i="1" dirty="0"/>
              <a:t>High quality rice for export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i="1" dirty="0"/>
              <a:t>Cooperation between publics &amp; private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Cooperate among TF member to roll-out Farming As A Business modules to rice farmers</a:t>
            </a:r>
            <a:endParaRPr lang="en-US" i="1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895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155160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4400" b="1" dirty="0">
              <a:latin typeface="Calibri Light"/>
              <a:ea typeface="+mj-ea"/>
              <a:cs typeface="+mj-cs"/>
              <a:sym typeface="Calibri Ligh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174593"/>
            <a:ext cx="9971794" cy="1278269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/>
              <a:t>PPP Rice Taskforce – supports need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1767801"/>
            <a:ext cx="9971794" cy="465521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Have more opportunities for policy dialogue to support rice sector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Encourage/ facilitate more cooperation among stakeholders to support value chain approach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Support brand building activities for Vietnam rice </a:t>
            </a: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8959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tEWklL5S3mEuRsJPIemK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tEWklL5S3mEuRsJPIemK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tEWklL5S3mEuRsJPIemK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tEWklL5S3mEuRsJPIemKQ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Widescreen</PresentationFormat>
  <Paragraphs>30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think-cell Slide</vt:lpstr>
      <vt:lpstr>PPP Rice Taskforce - members</vt:lpstr>
      <vt:lpstr>PPP Rice Taskforce – activities</vt:lpstr>
      <vt:lpstr>PPP Rice Taskforce – next steps</vt:lpstr>
      <vt:lpstr>PPP Rice Taskforce – supports need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giang vu</cp:lastModifiedBy>
  <cp:revision>10</cp:revision>
  <dcterms:created xsi:type="dcterms:W3CDTF">2018-08-08T16:35:16Z</dcterms:created>
  <dcterms:modified xsi:type="dcterms:W3CDTF">2018-08-15T03:22:06Z</dcterms:modified>
</cp:coreProperties>
</file>